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232" y="4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3887" y="1476078"/>
            <a:ext cx="5464062" cy="169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7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CC"/>
                </a:solidFill>
                <a:latin typeface="Verdana"/>
                <a:cs typeface="Verdana"/>
              </a:rPr>
              <a:t>tecRoad</a:t>
            </a:r>
            <a:r>
              <a:rPr sz="3600" b="1" spc="-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00CC"/>
                </a:solidFill>
                <a:latin typeface="Verdana"/>
                <a:cs typeface="Verdana"/>
              </a:rPr>
              <a:t>Teknik</a:t>
            </a:r>
            <a:r>
              <a:rPr sz="3600" b="1" spc="-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00CC"/>
                </a:solidFill>
                <a:latin typeface="Verdana"/>
                <a:cs typeface="Verdana"/>
              </a:rPr>
              <a:t>Gezi</a:t>
            </a:r>
          </a:p>
          <a:p>
            <a:pPr marL="544372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CC"/>
                </a:solidFill>
                <a:latin typeface="Verdana"/>
                <a:cs typeface="Verdana"/>
              </a:rPr>
              <a:t>İsviçre-Almanya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CC"/>
                </a:solidFill>
                <a:latin typeface="Verdana"/>
                <a:cs typeface="Verdana"/>
              </a:rPr>
              <a:t>Yapılan</a:t>
            </a:r>
            <a:r>
              <a:rPr sz="3600" b="1" spc="-46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00CC"/>
                </a:solidFill>
                <a:latin typeface="Verdana"/>
                <a:cs typeface="Verdana"/>
              </a:rPr>
              <a:t>Uygulamalar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1036" y="3399451"/>
            <a:ext cx="4147473" cy="590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1C1C1C"/>
                </a:solidFill>
                <a:latin typeface="Verdana"/>
                <a:cs typeface="Verdana"/>
              </a:rPr>
              <a:t>09.09.2015</a:t>
            </a:r>
            <a:r>
              <a:rPr sz="1800" b="1" spc="569" dirty="0">
                <a:solidFill>
                  <a:srgbClr val="1C1C1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C1C1C"/>
                </a:solidFill>
                <a:latin typeface="Verdana"/>
                <a:cs typeface="Verdana"/>
              </a:rPr>
              <a:t>Zürih /15:25</a:t>
            </a:r>
            <a:r>
              <a:rPr sz="1800" b="1" spc="-18" dirty="0">
                <a:solidFill>
                  <a:srgbClr val="1C1C1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C1C1C"/>
                </a:solidFill>
                <a:latin typeface="Verdana"/>
                <a:cs typeface="Verdana"/>
              </a:rPr>
              <a:t>gidiş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1C1C1C"/>
                </a:solidFill>
                <a:latin typeface="Verdana"/>
                <a:cs typeface="Verdana"/>
              </a:rPr>
              <a:t>13.09.2015</a:t>
            </a:r>
            <a:r>
              <a:rPr sz="1800" b="1" spc="-46" dirty="0">
                <a:solidFill>
                  <a:srgbClr val="1C1C1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C1C1C"/>
                </a:solidFill>
                <a:latin typeface="Verdana"/>
                <a:cs typeface="Verdana"/>
              </a:rPr>
              <a:t>Münih 18:55</a:t>
            </a:r>
            <a:r>
              <a:rPr sz="1800" b="1" spc="-34" dirty="0">
                <a:solidFill>
                  <a:srgbClr val="1C1C1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C1C1C"/>
                </a:solidFill>
                <a:latin typeface="Verdana"/>
                <a:cs typeface="Verdana"/>
              </a:rPr>
              <a:t>dönüş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3264" y="4081184"/>
            <a:ext cx="206335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1C1C1C"/>
                </a:solidFill>
                <a:latin typeface="Calibri"/>
                <a:cs typeface="Calibri"/>
              </a:rPr>
              <a:t>Katılımcılar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8343" y="5162350"/>
            <a:ext cx="396317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44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8720" y="5162350"/>
            <a:ext cx="423270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2" dirty="0">
                <a:solidFill>
                  <a:srgbClr val="000000"/>
                </a:solidFill>
                <a:latin typeface="Calibri"/>
                <a:cs typeface="Calibri"/>
              </a:rPr>
              <a:t>ADI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76872" y="5162350"/>
            <a:ext cx="1059018" cy="57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919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1" dirty="0">
                <a:solidFill>
                  <a:srgbClr val="000000"/>
                </a:solidFill>
                <a:latin typeface="Calibri"/>
                <a:cs typeface="Calibri"/>
              </a:rPr>
              <a:t>SOYADI</a:t>
            </a:r>
          </a:p>
          <a:p>
            <a:pPr marL="0" marR="0">
              <a:lnSpc>
                <a:spcPts val="1718"/>
              </a:lnSpc>
              <a:spcBef>
                <a:spcPts val="878"/>
              </a:spcBef>
              <a:spcAft>
                <a:spcPts val="0"/>
              </a:spcAft>
            </a:pPr>
            <a:r>
              <a:rPr sz="1400" b="1" spc="11" dirty="0">
                <a:solidFill>
                  <a:srgbClr val="000000"/>
                </a:solidFill>
                <a:latin typeface="Calibri"/>
                <a:cs typeface="Calibri"/>
              </a:rPr>
              <a:t>TOKGOZ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77072" y="5162350"/>
            <a:ext cx="729031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GÖREVİ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5791" y="5485910"/>
            <a:ext cx="988189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MEHMET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35570" y="5486882"/>
            <a:ext cx="2975386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KGM-3.KÖPRÜ</a:t>
            </a:r>
            <a:r>
              <a:rPr sz="14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ARGE</a:t>
            </a:r>
            <a:r>
              <a:rPr sz="1400" b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8" dirty="0">
                <a:solidFill>
                  <a:srgbClr val="000000"/>
                </a:solidFill>
                <a:latin typeface="Calibri"/>
                <a:cs typeface="Calibri"/>
              </a:rPr>
              <a:t>BAŞ</a:t>
            </a:r>
            <a:r>
              <a:rPr sz="1400" b="1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MÜHENDİSİ</a:t>
            </a:r>
          </a:p>
          <a:p>
            <a:pPr marL="0" marR="0">
              <a:lnSpc>
                <a:spcPts val="1708"/>
              </a:lnSpc>
              <a:spcBef>
                <a:spcPts val="79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KGM-1.BÖLGE</a:t>
            </a:r>
            <a:r>
              <a:rPr sz="1400" b="1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OTOYOL</a:t>
            </a:r>
            <a:r>
              <a:rPr sz="14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YAPIM</a:t>
            </a:r>
            <a:r>
              <a:rPr sz="1400" b="1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ŞEFİ</a:t>
            </a:r>
          </a:p>
          <a:p>
            <a:pPr marL="0" marR="0">
              <a:lnSpc>
                <a:spcPts val="1718"/>
              </a:lnSpc>
              <a:spcBef>
                <a:spcPts val="73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KGM</a:t>
            </a:r>
            <a:r>
              <a:rPr sz="1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7" dirty="0">
                <a:solidFill>
                  <a:srgbClr val="000000"/>
                </a:solidFill>
                <a:latin typeface="Calibri"/>
                <a:cs typeface="Calibri"/>
              </a:rPr>
              <a:t>GENEL</a:t>
            </a:r>
            <a:r>
              <a:rPr sz="14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MÜDÜRLÜK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5791" y="5798496"/>
            <a:ext cx="1260002" cy="1193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000000"/>
                </a:solidFill>
                <a:latin typeface="Calibri"/>
                <a:cs typeface="Calibri"/>
              </a:rPr>
              <a:t>SEZGİN</a:t>
            </a:r>
          </a:p>
          <a:p>
            <a:pPr marL="0" marR="0">
              <a:lnSpc>
                <a:spcPts val="1718"/>
              </a:lnSpc>
              <a:spcBef>
                <a:spcPts val="7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NİLGÜN</a:t>
            </a:r>
          </a:p>
          <a:p>
            <a:pPr marL="0" marR="0">
              <a:lnSpc>
                <a:spcPts val="1708"/>
              </a:lnSpc>
              <a:spcBef>
                <a:spcPts val="748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MÜNİRE</a:t>
            </a:r>
            <a:r>
              <a:rPr sz="1400" b="1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ELİF</a:t>
            </a:r>
          </a:p>
          <a:p>
            <a:pPr marL="0" marR="0">
              <a:lnSpc>
                <a:spcPts val="1718"/>
              </a:lnSpc>
              <a:spcBef>
                <a:spcPts val="78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0000"/>
                </a:solidFill>
                <a:latin typeface="Calibri"/>
                <a:cs typeface="Calibri"/>
              </a:rPr>
              <a:t>YÜCEL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07399" y="5798496"/>
            <a:ext cx="516082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KILIÇ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63017" y="6110638"/>
            <a:ext cx="893612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5" dirty="0">
                <a:solidFill>
                  <a:srgbClr val="000000"/>
                </a:solidFill>
                <a:latin typeface="Calibri"/>
                <a:cs typeface="Calibri"/>
              </a:rPr>
              <a:t>ATAOĞLU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63017" y="6423076"/>
            <a:ext cx="3350835" cy="210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15" dirty="0">
                <a:solidFill>
                  <a:srgbClr val="000000"/>
                </a:solidFill>
                <a:latin typeface="Calibri"/>
                <a:cs typeface="Calibri"/>
              </a:rPr>
              <a:t>SAMYELİ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1" dirty="0">
                <a:solidFill>
                  <a:srgbClr val="000000"/>
                </a:solidFill>
                <a:latin typeface="Calibri"/>
                <a:cs typeface="Calibri"/>
              </a:rPr>
              <a:t>ORHAN</a:t>
            </a:r>
            <a:r>
              <a:rPr sz="1400" b="1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KGM</a:t>
            </a:r>
            <a:r>
              <a:rPr sz="1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7" dirty="0">
                <a:solidFill>
                  <a:srgbClr val="000000"/>
                </a:solidFill>
                <a:latin typeface="Calibri"/>
                <a:cs typeface="Calibri"/>
              </a:rPr>
              <a:t>GENEL</a:t>
            </a:r>
            <a:r>
              <a:rPr sz="14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MÜDÜRLÜK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63017" y="6735662"/>
            <a:ext cx="509091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5" dirty="0">
                <a:solidFill>
                  <a:srgbClr val="000000"/>
                </a:solidFill>
                <a:latin typeface="Calibri"/>
                <a:cs typeface="Calibri"/>
              </a:rPr>
              <a:t>AVCI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35570" y="6735662"/>
            <a:ext cx="1978282" cy="568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KGM</a:t>
            </a:r>
            <a:r>
              <a:rPr sz="14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7" dirty="0">
                <a:solidFill>
                  <a:srgbClr val="000000"/>
                </a:solidFill>
                <a:latin typeface="Calibri"/>
                <a:cs typeface="Calibri"/>
              </a:rPr>
              <a:t>GENEL</a:t>
            </a:r>
            <a:r>
              <a:rPr sz="14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MÜDÜRLÜK</a:t>
            </a:r>
          </a:p>
          <a:p>
            <a:pPr marL="0" marR="0">
              <a:lnSpc>
                <a:spcPts val="1718"/>
              </a:lnSpc>
              <a:spcBef>
                <a:spcPts val="7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YÜKSEL</a:t>
            </a:r>
            <a:r>
              <a:rPr sz="14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000000"/>
                </a:solidFill>
                <a:latin typeface="Calibri"/>
                <a:cs typeface="Calibri"/>
              </a:rPr>
              <a:t>PROJE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5791" y="7047803"/>
            <a:ext cx="772290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AYDIN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63017" y="7047803"/>
            <a:ext cx="654058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AKYÜZ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5791" y="7360315"/>
            <a:ext cx="2573485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SÜLEYMAN</a:t>
            </a:r>
            <a:r>
              <a:rPr sz="14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ERTUĞ</a:t>
            </a:r>
            <a:r>
              <a:rPr sz="1400" b="1" spc="10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ÖZDEMİR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35570" y="7360315"/>
            <a:ext cx="1219308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YÜKSEL</a:t>
            </a:r>
            <a:r>
              <a:rPr sz="14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000000"/>
                </a:solidFill>
                <a:latin typeface="Calibri"/>
                <a:cs typeface="Calibri"/>
              </a:rPr>
              <a:t>PROJE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5791" y="7672827"/>
            <a:ext cx="819206" cy="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İSMAİL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63017" y="7672827"/>
            <a:ext cx="614124" cy="82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UYAR</a:t>
            </a:r>
          </a:p>
          <a:p>
            <a:pPr marL="0" marR="0">
              <a:lnSpc>
                <a:spcPts val="1718"/>
              </a:lnSpc>
              <a:spcBef>
                <a:spcPts val="78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YANCI</a:t>
            </a:r>
          </a:p>
          <a:p>
            <a:pPr marL="0" marR="0">
              <a:lnSpc>
                <a:spcPts val="1708"/>
              </a:lnSpc>
              <a:spcBef>
                <a:spcPts val="61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YANCI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635570" y="7673799"/>
            <a:ext cx="2932478" cy="82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(İCA)</a:t>
            </a:r>
            <a:r>
              <a:rPr sz="1400" b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1" dirty="0">
                <a:solidFill>
                  <a:srgbClr val="000000"/>
                </a:solidFill>
                <a:latin typeface="Calibri"/>
                <a:cs typeface="Calibri"/>
              </a:rPr>
              <a:t>İÇTAŞ-ASTALDİ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000000"/>
                </a:solidFill>
                <a:latin typeface="Calibri"/>
                <a:cs typeface="Calibri"/>
              </a:rPr>
              <a:t>PROJE</a:t>
            </a:r>
            <a:r>
              <a:rPr sz="14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1" dirty="0">
                <a:solidFill>
                  <a:srgbClr val="000000"/>
                </a:solidFill>
                <a:latin typeface="Calibri"/>
                <a:cs typeface="Calibri"/>
              </a:rPr>
              <a:t>MÜDÜRÜ</a:t>
            </a:r>
          </a:p>
          <a:p>
            <a:pPr marL="0" marR="0">
              <a:lnSpc>
                <a:spcPts val="1718"/>
              </a:lnSpc>
              <a:spcBef>
                <a:spcPts val="781"/>
              </a:spcBef>
              <a:spcAft>
                <a:spcPts val="0"/>
              </a:spcAft>
            </a:pPr>
            <a:r>
              <a:rPr sz="1400" b="1" spc="18" dirty="0">
                <a:solidFill>
                  <a:srgbClr val="000000"/>
                </a:solidFill>
                <a:latin typeface="Calibri"/>
                <a:cs typeface="Calibri"/>
              </a:rPr>
              <a:t>LASFALT</a:t>
            </a:r>
            <a:r>
              <a:rPr lang="tr-TR" sz="1400" b="1" spc="18" dirty="0">
                <a:solidFill>
                  <a:srgbClr val="000000"/>
                </a:solidFill>
                <a:latin typeface="Calibri"/>
                <a:cs typeface="Calibri"/>
              </a:rPr>
              <a:t> AŞ</a:t>
            </a:r>
            <a:r>
              <a:rPr sz="14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400" b="1" spc="-10" dirty="0">
                <a:solidFill>
                  <a:srgbClr val="000000"/>
                </a:solidFill>
                <a:latin typeface="Calibri"/>
                <a:cs typeface="Calibri"/>
              </a:rPr>
              <a:t>YÖN KRL. BŞK.</a:t>
            </a:r>
            <a:endParaRPr lang="tr-TR" sz="1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708"/>
              </a:lnSpc>
              <a:spcBef>
                <a:spcPts val="611"/>
              </a:spcBef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Calibri"/>
                <a:cs typeface="Calibri"/>
              </a:rPr>
              <a:t>LASFALT AŞ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6683" y="7984969"/>
            <a:ext cx="1442681" cy="518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107" marR="0">
              <a:lnSpc>
                <a:spcPts val="171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  <a:r>
              <a:rPr sz="14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GÜLŞAH</a:t>
            </a:r>
            <a:r>
              <a:rPr sz="14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SİBEL</a:t>
            </a:r>
          </a:p>
          <a:p>
            <a:pPr marL="0" marR="0">
              <a:lnSpc>
                <a:spcPts val="1708"/>
              </a:lnSpc>
              <a:spcBef>
                <a:spcPts val="66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1400" b="1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17" dirty="0">
                <a:solidFill>
                  <a:srgbClr val="000000"/>
                </a:solidFill>
                <a:latin typeface="Calibri"/>
                <a:cs typeface="Calibri"/>
              </a:rPr>
              <a:t>SALİM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146" y="199051"/>
            <a:ext cx="6035080" cy="590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A1 Zürih-Bern</a:t>
            </a:r>
            <a:r>
              <a:rPr sz="1800" b="1" spc="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otobanı-SMA 8-</a:t>
            </a:r>
            <a:r>
              <a:rPr sz="1800" b="1" spc="-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Zofingen-Olten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kesimi</a:t>
            </a:r>
            <a:r>
              <a:rPr sz="1800" b="1" spc="-17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SMA 8-</a:t>
            </a:r>
            <a:r>
              <a:rPr sz="1800" b="1" spc="-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Yapımı</a:t>
            </a:r>
            <a:r>
              <a:rPr sz="1800" b="1" spc="-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928" y="102403"/>
            <a:ext cx="5717195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A96 –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Güney</a:t>
            </a:r>
            <a:r>
              <a:rPr sz="1800" b="1" spc="1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Bavyera</a:t>
            </a:r>
            <a:r>
              <a:rPr sz="1800" b="1" spc="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uluslararası otoban</a:t>
            </a:r>
            <a:r>
              <a:rPr sz="1800" b="1" spc="23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Memmingen-</a:t>
            </a:r>
            <a:r>
              <a:rPr sz="1800" b="1" spc="-17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Poroz Asfalt-</a:t>
            </a:r>
            <a:r>
              <a:rPr sz="1800" b="1" spc="23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</a:t>
            </a:r>
            <a:r>
              <a:rPr sz="1800" b="1" spc="-11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2005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0753" y="156378"/>
            <a:ext cx="4645772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Freising/Münih</a:t>
            </a:r>
            <a:r>
              <a:rPr sz="1800" b="1" spc="11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çevre</a:t>
            </a:r>
            <a:r>
              <a:rPr sz="1800" b="1" spc="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yolu</a:t>
            </a:r>
            <a:r>
              <a:rPr sz="1800" b="1" spc="11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SMA –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</a:t>
            </a:r>
            <a:r>
              <a:rPr sz="1800" b="1" spc="-12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yılı:2013/2014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3976" y="152441"/>
            <a:ext cx="6134799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Uluslarası</a:t>
            </a:r>
            <a:r>
              <a:rPr sz="1800" b="1" spc="-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Kuzey A9 otobanı</a:t>
            </a:r>
            <a:r>
              <a:rPr sz="1800" b="1" spc="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 SMA-</a:t>
            </a:r>
            <a:r>
              <a:rPr sz="1800" b="1" spc="-1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Aşınma ve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Binder-Yapım yılı: 2011/2012/2014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3976" y="152441"/>
            <a:ext cx="5717195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A96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Güney</a:t>
            </a:r>
            <a:r>
              <a:rPr sz="1800" b="1" spc="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Bavyera</a:t>
            </a:r>
            <a:r>
              <a:rPr sz="1800" b="1" spc="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uluslararası otoban</a:t>
            </a:r>
            <a:r>
              <a:rPr sz="1800" b="1" spc="23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Ammersee-</a:t>
            </a:r>
            <a:r>
              <a:rPr sz="1800" b="1" spc="-18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Poroz Asfalt-</a:t>
            </a:r>
            <a:r>
              <a:rPr sz="1800" b="1" spc="23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 yılı: 2006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178" y="222685"/>
            <a:ext cx="6289020" cy="528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CC"/>
                </a:solidFill>
                <a:latin typeface="Verdana"/>
                <a:cs typeface="Verdana"/>
              </a:rPr>
              <a:t>A96–Güney Bavyera</a:t>
            </a:r>
            <a:r>
              <a:rPr sz="1600" b="1" spc="47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00CC"/>
                </a:solidFill>
                <a:latin typeface="Verdana"/>
                <a:cs typeface="Verdana"/>
              </a:rPr>
              <a:t>uluslararası</a:t>
            </a:r>
            <a:r>
              <a:rPr sz="1600" b="1" spc="62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00CC"/>
                </a:solidFill>
                <a:latin typeface="Verdana"/>
                <a:cs typeface="Verdana"/>
              </a:rPr>
              <a:t>otoban–Garchingen-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CC"/>
                </a:solidFill>
                <a:latin typeface="Verdana"/>
                <a:cs typeface="Verdana"/>
              </a:rPr>
              <a:t>Poroz</a:t>
            </a:r>
            <a:r>
              <a:rPr sz="1600" b="1" spc="37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00CC"/>
                </a:solidFill>
                <a:latin typeface="Verdana"/>
                <a:cs typeface="Verdana"/>
              </a:rPr>
              <a:t>Asfalt-yapım</a:t>
            </a:r>
            <a:r>
              <a:rPr sz="1600" b="1" spc="3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00CC"/>
                </a:solidFill>
                <a:latin typeface="Verdana"/>
                <a:cs typeface="Verdana"/>
              </a:rPr>
              <a:t>yılı:</a:t>
            </a:r>
            <a:r>
              <a:rPr sz="1600" b="1" spc="3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00CC"/>
                </a:solidFill>
                <a:latin typeface="Verdana"/>
                <a:cs typeface="Verdana"/>
              </a:rPr>
              <a:t>2012/2013/2014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6" y="213140"/>
            <a:ext cx="6660908" cy="87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4664" y="467544"/>
            <a:ext cx="5825849" cy="854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Arurg</a:t>
            </a:r>
            <a:r>
              <a:rPr sz="1800" b="1" spc="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Tüneli –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Guss asfalt – (beyaz Granusil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serpiştirilmiş</a:t>
            </a:r>
            <a:r>
              <a:rPr sz="1800" b="1" spc="-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Aydınlatma</a:t>
            </a:r>
            <a:r>
              <a:rPr sz="1800" b="1" spc="21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tasarrufu</a:t>
            </a:r>
            <a:r>
              <a:rPr sz="1800" b="1" spc="12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için)</a:t>
            </a:r>
          </a:p>
          <a:p>
            <a:pPr marL="0" marR="0">
              <a:lnSpc>
                <a:spcPts val="20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</a:t>
            </a:r>
            <a:r>
              <a:rPr sz="1800" b="1" spc="-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2009/2010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499" y="216703"/>
            <a:ext cx="4311867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Aesclimann</a:t>
            </a:r>
            <a:r>
              <a:rPr sz="1800" b="1" spc="1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AG ziyareti / İsviçre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499" y="86528"/>
            <a:ext cx="5155357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Solothurn</a:t>
            </a:r>
            <a:r>
              <a:rPr sz="1800" b="1" spc="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Şehir Köprüsü – Guss asfalt-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</a:t>
            </a:r>
            <a:r>
              <a:rPr sz="1800" b="1" spc="-1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2015</a:t>
            </a:r>
            <a:r>
              <a:rPr sz="1800" b="1" spc="-3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(Aesclimann AG)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499" y="216703"/>
            <a:ext cx="6224738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A51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Havaalanı</a:t>
            </a:r>
            <a:r>
              <a:rPr sz="1800" b="1" spc="23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otobanı-SMA </a:t>
            </a:r>
            <a:r>
              <a:rPr sz="1800" b="1" spc="10" dirty="0">
                <a:solidFill>
                  <a:srgbClr val="0000CC"/>
                </a:solidFill>
                <a:latin typeface="Verdana"/>
                <a:cs typeface="Verdana"/>
              </a:rPr>
              <a:t>8-</a:t>
            </a:r>
            <a:r>
              <a:rPr sz="1800" b="1" spc="-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</a:t>
            </a:r>
            <a:r>
              <a:rPr sz="1800" b="1" spc="-12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178" y="150537"/>
            <a:ext cx="6282243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Oberlunkhofen</a:t>
            </a:r>
            <a:r>
              <a:rPr sz="1800" b="1" spc="18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Anayolu-SMA 8-Yapım</a:t>
            </a:r>
            <a:r>
              <a:rPr sz="1800" b="1" spc="-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474" y="152441"/>
            <a:ext cx="4455510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Letzigrund-Zürih</a:t>
            </a:r>
            <a:r>
              <a:rPr sz="1800" b="1" spc="18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Anayolu-SMA </a:t>
            </a:r>
            <a:r>
              <a:rPr sz="1800" b="1" spc="10" dirty="0">
                <a:solidFill>
                  <a:srgbClr val="0000CC"/>
                </a:solidFill>
                <a:latin typeface="Verdana"/>
                <a:cs typeface="Verdana"/>
              </a:rPr>
              <a:t>8-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</a:t>
            </a:r>
            <a:r>
              <a:rPr sz="1800" b="1" spc="-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2010</a:t>
            </a:r>
            <a:r>
              <a:rPr sz="1800" b="1" spc="-4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Hauptstrasse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474" y="152441"/>
            <a:ext cx="6039563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Consultest</a:t>
            </a:r>
            <a:r>
              <a:rPr sz="1800" b="1" spc="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AG/İsviçre</a:t>
            </a:r>
            <a:r>
              <a:rPr sz="1800" b="1" spc="3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</a:t>
            </a:r>
            <a:r>
              <a:rPr sz="1800" b="1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İsviçre</a:t>
            </a:r>
            <a:r>
              <a:rPr sz="1800" b="1" spc="1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KGM (ASTRA)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bütün</a:t>
            </a:r>
            <a:r>
              <a:rPr sz="1800" b="1" spc="23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testlerin yapıldığı kurum ziyareti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59" y="167682"/>
            <a:ext cx="5984205" cy="5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A1-Zürih -Bern Otobanı- Zürih kesimi</a:t>
            </a:r>
            <a:r>
              <a:rPr sz="1800" b="1" spc="-1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–Baden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arası-SMA</a:t>
            </a:r>
            <a:r>
              <a:rPr sz="1800" b="1" spc="-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8-</a:t>
            </a:r>
            <a:r>
              <a:rPr sz="1800" b="1" spc="-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Yapım</a:t>
            </a:r>
            <a:r>
              <a:rPr sz="1800" b="1" spc="-11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CC"/>
                </a:solidFill>
                <a:latin typeface="Verdana"/>
                <a:cs typeface="Verdana"/>
              </a:rPr>
              <a:t>yılı: 2007/2008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260</Words>
  <Application>Microsoft Office PowerPoint</Application>
  <PresentationFormat>Ekran Gösterisi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Verdana</vt:lpstr>
      <vt:lpstr>Calibri</vt:lpstr>
      <vt:lpstr>Theme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user</dc:creator>
  <cp:lastModifiedBy>gülşah sibel yancı</cp:lastModifiedBy>
  <cp:revision>6</cp:revision>
  <dcterms:modified xsi:type="dcterms:W3CDTF">2021-05-09T17:47:48Z</dcterms:modified>
</cp:coreProperties>
</file>